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0"/>
  </p:notesMasterIdLst>
  <p:sldIdLst>
    <p:sldId id="256" r:id="rId2"/>
    <p:sldId id="258" r:id="rId3"/>
    <p:sldId id="305" r:id="rId4"/>
    <p:sldId id="260" r:id="rId5"/>
    <p:sldId id="278" r:id="rId6"/>
    <p:sldId id="275" r:id="rId7"/>
    <p:sldId id="264" r:id="rId8"/>
    <p:sldId id="306" r:id="rId9"/>
    <p:sldId id="262" r:id="rId10"/>
    <p:sldId id="277" r:id="rId11"/>
    <p:sldId id="304" r:id="rId12"/>
    <p:sldId id="281" r:id="rId13"/>
    <p:sldId id="263" r:id="rId14"/>
    <p:sldId id="265" r:id="rId15"/>
    <p:sldId id="266" r:id="rId16"/>
    <p:sldId id="267" r:id="rId17"/>
    <p:sldId id="268" r:id="rId18"/>
    <p:sldId id="269" r:id="rId19"/>
    <p:sldId id="270" r:id="rId20"/>
    <p:sldId id="271" r:id="rId21"/>
    <p:sldId id="272" r:id="rId22"/>
    <p:sldId id="273" r:id="rId23"/>
    <p:sldId id="274" r:id="rId24"/>
    <p:sldId id="276"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Inter" panose="020B0604020202020204" charset="0"/>
      <p:regular r:id="rId51"/>
      <p:bold r:id="rId52"/>
      <p:italic r:id="rId53"/>
      <p:boldItalic r:id="rId54"/>
    </p:embeddedFont>
    <p:embeddedFont>
      <p:font typeface="Inter ExtraBold" panose="020B0604020202020204" charset="0"/>
      <p:bold r:id="rId55"/>
      <p:boldItalic r:id="rId56"/>
    </p:embeddedFont>
    <p:embeddedFont>
      <p:font typeface="Inter Medium" panose="020B0604020202020204" charset="0"/>
      <p:regular r:id="rId57"/>
      <p:bold r:id="rId58"/>
      <p:italic r:id="rId59"/>
      <p:boldItalic r:id="rId60"/>
    </p:embeddedFont>
    <p:embeddedFont>
      <p:font typeface="Inter SemiBold" panose="020B0604020202020204" charset="0"/>
      <p:regular r:id="rId61"/>
      <p:bold r:id="rId62"/>
      <p:italic r:id="rId63"/>
      <p:boldItalic r:id="rId64"/>
    </p:embeddedFont>
    <p:embeddedFont>
      <p:font typeface="Roboto Mono" panose="00000009000000000000" pitchFamily="49"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688" autoAdjust="0"/>
    <p:restoredTop sz="94660"/>
  </p:normalViewPr>
  <p:slideViewPr>
    <p:cSldViewPr snapToGrid="0">
      <p:cViewPr varScale="1">
        <p:scale>
          <a:sx n="92" d="100"/>
          <a:sy n="92" d="100"/>
        </p:scale>
        <p:origin x="952"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0:24:53.438"/>
    </inkml:context>
    <inkml:brush xml:id="br0">
      <inkml:brushProperty name="width" value="0.05" units="cm"/>
      <inkml:brushProperty name="height" value="0.05" units="cm"/>
      <inkml:brushProperty name="color" value="#E71224"/>
    </inkml:brush>
  </inkml:definitions>
  <inkml:trace contextRef="#ctx0" brushRef="#br0">4011 1154 6169,'-2'2'142,"0"0"0,0 0 0,0 0 0,0-1 0,0 1 0,0-1 0,0 1-1,-1-1 1,1 0 0,-1 0 0,1 0 0,-1 0 0,1 0 0,-1-1 0,-4 1 0,4-1-81,-1 0 1,0-1 0,1 0 0,-1 0 0,0 0 0,1-1 0,-1 1 0,1-1 0,0 0 0,-1 0 0,-3-3 0,2 1-76,0 0 1,0 0-1,1 0 0,-1 0 0,1-1 0,0 0 0,1 0 0,-1 0 1,1 0-1,-5-11 0,0-4-328,-10-37-1,6 18 120,0 7 360,-1 0-1,-2 1 1,0 1-1,-3 0 1,0 1-1,-2 1 1,-1 1 0,-1 1-1,-2 0 1,-47-39-1,28 31-22,-2 2 0,-2 2 0,0 1 0,-2 3 0,-1 2 1,-53-17-1,58 27-134,-1 1 1,-1 3 0,0 1-1,0 3 1,0 2 0,-57 2-1,9 6 87,0 4-1,-101 23 1,-186 59 16,270-55-56,-146 67 0,104-28 25,4 6-1,4 7 1,4 7 0,4 5-1,4 7 1,6 5 0,-116 129-1,191-181 35,2 3 0,3 1-1,3 3 1,-72 140 0,93-152-81,2 1 1,3 1 0,2 0 0,2 2 0,3 0-1,2 0 1,-2 81 0,11-70-15,3-1-1,3 0 1,3 0 0,4 0-1,1-1 1,4-1 0,3 0-1,3-2 1,2 0 0,53 94-1,-12-43-103,5-3 0,166 199-1,-200-272 81,2-1-1,1-2 0,83 56 0,-58-50 31,3-4-1,76 32 1,155 41 59,5-21 8,-203-61-51,401 110 61,3-25-73,-378-93-33,0-5 1,195-1-1,-229-18-1,0-4 0,0-4 1,-1-4-1,106-32 0,-65 5 105,235-111 0,95-111 627,-353 188-538,-4-5-1,-3-5 1,-5-4 0,133-154-1,-134 125-203,-6-5 0,-5-3 0,113-225 0,-159 269 23,-3-2 0,-4-1 1,-4-2-1,-3-1 0,22-152 0,-37 153 90,-5 0 0,-4-1-1,-3 1 1,-20-135 0,9 157-47,-3 1 1,-2 0-1,-3 1 1,-3 1 0,-3 1-1,-53-92 1,40 90-88,-3 2 1,-3 2-1,-3 2 1,-81-78-1,59 74-33,-2 2-1,-4 4 1,-92-54 0,55 47-77,-213-84 0,-135 0-17,335 116-57,-1 6 0,-209-13 0,56 31-855,266 7 1039</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0:25:07.526"/>
    </inkml:context>
    <inkml:brush xml:id="br0">
      <inkml:brushProperty name="width" value="0.05" units="cm"/>
      <inkml:brushProperty name="height" value="0.05" units="cm"/>
      <inkml:brushProperty name="color" value="#E71224"/>
    </inkml:brush>
  </inkml:definitions>
  <inkml:trace contextRef="#ctx0" brushRef="#br0">635 23 4353,'31'24'1415,"-24"-20"-733,-6-6-508,-9-7 87,-69-22 442,72 29-659,-1 0 0,0 1-1,0-1 1,0 1 0,0 1-1,0-1 1,0 1 0,0 0-1,0 1 1,-8 1-1,-8 2-85,-32 11 0,2 0 50,23-9-23,0 2-1,1 1 0,0 1 0,1 1 0,0 2 0,1 0 1,-39 28-1,59-36 0,0 0-1,0 0 1,1 1 0,0-1 0,0 1 0,0 0 0,1 1 0,0-1 0,-4 10-1,-3 9-171,-10 34-1,5-11 37,7-26 95,5-16 44,2 0 0,-1 1-1,1-1 1,0 1-1,-2 10 1,4-15-9,0 1-1,0-1 1,0 0 0,0 0-1,1 0 1,-1 0 0,1 0-1,-1 1 1,1-1 0,0 0-1,0 0 1,0 0 0,0-1-1,0 1 1,0 0 0,0 0-1,0 0 1,1-1-1,-1 1 1,1-1 0,0 1-1,1 1 1,28 24-46,-24-20 124,-1-1-1,1 0 1,0 0-1,0-1 1,1 0 0,-1 0-1,1-1 1,12 5-1,4-2 196,0-2 0,0 0-1,36 2 1,-36-6-193,1 2 1,-1 1-1,36 11 0,-46-9-8,-1-2 0,1 1 0,0-2 0,0 0 0,0-1 0,0 0 0,0-1 0,0 0 0,1-1-1,-1-1 1,24-4 0,59-20 564,160-62 0,-253 85-598,0 1 0,-1-1-1,1 0 1,0 0-1,-1-1 1,1 1 0,-1-1-1,1 0 1,-1 0-1,0 0 1,-1 0-1,1 0 1,0-1 0,3-5-1,-4 3 31,1-1 1,-1 1-1,0-1 0,0 1 0,0-1 0,-1 0 1,0 1-1,-1-13 0,4-39 127,-2 30-144,-1-40 0,-1 67-30,0-1 1,0 1 0,-1-1 0,1 1 0,0 0 0,-1-1-1,1 1 1,-1-1 0,1 1 0,-1 0 0,0 0 0,0-1-1,0 1 1,1 0 0,-1 0 0,0 0 0,0 0-1,0 0 1,-1 0 0,1 0 0,0 0 0,0 0 0,0 0-1,-1 1 1,1-1 0,-2 0 0,-3-1 1,-1 1 1,1-1 0,0 1-1,-13 0 1,3 0 0,-223-30-635,207 28-245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0:25:44.395"/>
    </inkml:context>
    <inkml:brush xml:id="br0">
      <inkml:brushProperty name="width" value="0.05" units="cm"/>
      <inkml:brushProperty name="height" value="0.05" units="cm"/>
      <inkml:brushProperty name="color" value="#E71224"/>
    </inkml:brush>
  </inkml:definitions>
  <inkml:trace contextRef="#ctx0" brushRef="#br0">1893 245 8474,'-70'-43'2624,"69"43"-2596,0-1-1,1 1 1,-1 0-1,0-1 1,0 1-1,1 0 1,-1-1-1,0 1 1,0 0-1,0 0 1,1 0-1,-1 0 1,0 0-1,0 0 1,0 0-1,0 0 1,1 0-1,-1 0 1,0 0-1,0 1 1,1-1-1,-1 0 1,0 0-1,0 1 1,1-1-1,-1 1 1,0-1-1,0 0 1,1 1-1,-1-1 1,1 1-1,-1 0 1,0-1-1,1 1 1,-1-1-1,1 1 1,0 0-1,-1 0 1,1-1-1,-1 1 1,1 1-1,-4 4 27,-4 1-29,0-1 1,-1 0 0,0 0-1,0-1 1,0 0 0,0 0-1,-1-1 1,0 0 0,0-1-1,0 0 1,0-1 0,0 0-1,-1-1 1,-10 1 0,-15-2 58,-1-1 0,-61-11 0,26 3 152,32 6-128,-1 2 0,1 2 0,-1 2 0,1 1 0,0 2 0,0 1 0,-73 26 0,67-16-151,0 3-1,1 1 1,1 3-1,2 1 0,0 3 1,-41 35-1,-153 154-354,191-167 328,2 1-1,-66 102 0,69-86 12,2 1 0,3 2-1,-48 142 1,77-189 17,1 0 0,1 1 0,1-1 0,1 1 0,1 0 0,1-1 0,5 38 0,0-29-1,1-1 1,2 0-1,2-1 1,0 0-1,17 33 0,-4-19 19,2 0 0,2-2 1,2-1-1,1-1 0,3-2 0,1-1 0,43 37 0,-39-42 18,0-2-1,2-2 1,1-1-1,1-2 0,1-2 1,1-2-1,1-1 1,1-3-1,0-2 1,1-1-1,1-3 0,0-2 1,98 5-1,-72-15 93,0-3 0,0-3-1,-1-4 1,-1-3-1,0-3 1,-1-3 0,117-49-1,-93 26-53,-2-5-1,-3-3 1,-1-4 0,154-128-1,-188 136-13,-3-3 1,-1-2-1,-3-3 1,-3-1-1,-2-2 0,-2-3 1,46-90-1,-67 106 32,-1 0-1,-2-1 0,-3-1 0,17-91 1,-26 98 39,-1-1 1,-3 1-1,-1-1 1,-1 0-1,-3 0 1,-12-56-1,6 57 8,-1 1-1,-2 0 1,-2 1-1,-2 1 1,-1 0-1,-1 2 1,-3 0-1,0 1 0,-2 1 1,-50-52-1,42 54-62,-1 2-1,-1 1 1,-1 1-1,-2 2 0,-1 2 1,0 1-1,-2 2 0,0 2 1,-76-24-1,59 28-71,0 2-1,-1 3 1,0 2-1,0 3 1,0 2-1,0 3 1,-1 2-1,-65 13 1,30 2-350,1 4-1,0 5 1,2 3-1,-104 51 1,-74 52-1189</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0:25:47.722"/>
    </inkml:context>
    <inkml:brush xml:id="br0">
      <inkml:brushProperty name="width" value="0.05" units="cm"/>
      <inkml:brushProperty name="height" value="0.05" units="cm"/>
      <inkml:brushProperty name="color" value="#E71224"/>
    </inkml:brush>
  </inkml:definitions>
  <inkml:trace contextRef="#ctx0" brushRef="#br0">9986 3083 7706,'36'66'2610,"-35"-66"-2582,-1 1 0,0-1 0,0 0 0,0 0 0,1 0 0,-1 0 0,0 0 1,0 1-1,0-1 0,1 0 0,-1 0 0,0 1 0,0-1 0,0 0 1,0 0-1,0 0 0,0 1 0,0-1 0,0 0 0,1 0 0,-1 1 0,0-1 1,0 0-1,0 0 0,0 1 0,0-1 0,0 0 0,0 0 0,0 1 0,-1-1 1,1 0-1,0 0 0,0 1 0,0-1 0,0 0 0,0 0 0,0 1 1,0-1-1,-1 0 0,1 0 0,0 0 0,0 1 0,0-1 0,0 0 0,-1 0 1,1 0-1,0 1 0,0-1 0,0 0 0,-1 0 0,1 0 0,0 0 1,0 0-1,-1 0 0,1 0 0,-1 0 0,-13-3 239,11 2-93,-7-1-172,0 1-1,0 1 1,0-1 0,-1 2-1,1-1 1,0 1 0,0 1 0,0 0-1,0 0 1,-17 7 0,-2 4-271,1 1 1,-31 20-1,9-4 160,-87 44-23,-105 62 394,-101 48 604,-12-22-223,-98 48-873,-48 33-562,-12-34 591,283-132 769,-3-11 1,-450 67 0,-619-31 449,1117-99-919,0-8 0,0-9 0,0-7 0,-317-80 0,-530-265-20,814 269-55,-338-203 1,387 191-45,4-8 1,-194-179 0,281 221-75,3-3 1,4-4 0,4-2-1,3-4 1,4-2-1,-95-194 1,-60-234-197,172 388 277,5-3 1,-21-146-1,34 93-34,8-2 1,8 0-1,17-194 0,16-99-457,-6 335-703,-12 131-9,-3 10 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05T00:25:48.518"/>
    </inkml:context>
    <inkml:brush xml:id="br0">
      <inkml:brushProperty name="width" value="0.05" units="cm"/>
      <inkml:brushProperty name="height" value="0.05" units="cm"/>
      <inkml:brushProperty name="color" value="#E71224"/>
    </inkml:brush>
  </inkml:definitions>
  <inkml:trace contextRef="#ctx0" brushRef="#br0">444 529 4513,'8'-6'319,"0"1"1,0 0-1,1 0 1,14-4-1,-17 7-206,0 1 0,0 0-1,0 0 1,0 0 0,0 1 0,0 0-1,0 0 1,0 1 0,6 1 0,32 5 33,-2 3 0,1 1 1,40 17-1,-65-21-117,1 1 0,-2 2 0,1-1-1,-1 2 1,-1 0 0,0 1 0,0 1-1,-1 0 1,13 16 0,21 38 271,3 5 265,-45-65-488,0 0-1,0 0 1,0 0 0,1-1-1,0 1 1,13 6 0,-17-11-61,0 0 1,-1-1 0,1 1-1,1-1 1,-1 0 0,0 0-1,0 0 1,0-1 0,6 1-1,-9-1-11,0 0 0,0 0 0,-1 0 0,1 0 0,0 0 0,0-1 0,-1 1 0,1 0 0,0 0 0,-1-1 0,1 1 0,0 0 0,-1-1 0,1 1 0,0-1 0,-1 1 0,1-1 1,-1 1-1,1-1 0,-1 1 0,1-1 0,0-1 0,-1 1 5,1 0 1,-1-1 0,0 1 0,0-1 0,0 1 0,0-1 0,0 1 0,0-1-1,0 1 1,0 0 0,-1-1 0,1 1 0,0-1 0,-1 1 0,1 0 0,-2-3-1,-4-8 33,0 1 0,-1 0-1,0 0 1,-1 0 0,-11-11-1,-51-49 4,67 67-46,-33-28-376,0 2 1,-2 1-1,-1 2 1,-1 1-1,-1 2 0,-1 3 1,-1 1-1,-1 1 1,-1 3-1,0 2 0,-1 2 1,-73-10-1,72 17 1106,0 2 0,-1 2 0,1 2-1,-60 9 1,85-7-534,-6 1 16,0 1 1,-40 12 0,99-18-1534,-3-4 1324,0-2-1,-1-1 0,0-2 0,37-17 1,101-62 1047,-36 17-527,234-105 20,-361 176-542,9-5 13,1 0 1,0 1-1,0 0 0,0 1 0,21-3 0,-32 7-11,0 0 1,1 0-1,-1 0 0,1 0 0,-1 0 0,0 0 0,1 0 1,-1 1-1,1-1 0,-1 1 0,0-1 0,1 1 0,-1 0 1,0-1-1,0 1 0,0 0 0,1 0 0,-1 0 0,0 0 0,0 0 1,0 0-1,0 0 0,-1 0 0,1 0 0,0 0 0,0 0 1,-1 1-1,1-1 0,-1 0 0,1 1 0,-1-1 0,1 0 1,-1 1-1,0-1 0,0 1 0,1-1 0,-1 2 0,0 16 38,0 1-1,-2-1 1,0 0-1,-1 0 1,-7 23 0,8-28-22,-34 141 177,-32 171-27,42-143-329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aed9049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daed9049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c80a8426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fc80a8426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6" Type="http://schemas.openxmlformats.org/officeDocument/2006/relationships/image" Target="../media/image43.png"/><Relationship Id="rId21" Type="http://schemas.openxmlformats.org/officeDocument/2006/relationships/image" Target="../media/image38.png"/><Relationship Id="rId34" Type="http://schemas.openxmlformats.org/officeDocument/2006/relationships/image" Target="../media/image51.png"/><Relationship Id="rId42" Type="http://schemas.openxmlformats.org/officeDocument/2006/relationships/image" Target="../media/image59.png"/><Relationship Id="rId47" Type="http://schemas.openxmlformats.org/officeDocument/2006/relationships/image" Target="../media/image64.png"/><Relationship Id="rId50" Type="http://schemas.openxmlformats.org/officeDocument/2006/relationships/image" Target="../media/image67.png"/><Relationship Id="rId55" Type="http://schemas.openxmlformats.org/officeDocument/2006/relationships/image" Target="../media/image72.png"/><Relationship Id="rId63" Type="http://schemas.openxmlformats.org/officeDocument/2006/relationships/image" Target="../media/image79.png"/><Relationship Id="rId68" Type="http://schemas.openxmlformats.org/officeDocument/2006/relationships/image" Target="../media/image84.png"/><Relationship Id="rId7" Type="http://schemas.openxmlformats.org/officeDocument/2006/relationships/image" Target="../media/image24.png"/><Relationship Id="rId2" Type="http://schemas.openxmlformats.org/officeDocument/2006/relationships/notesSlide" Target="../notesSlides/notesSlide29.xml"/><Relationship Id="rId16" Type="http://schemas.openxmlformats.org/officeDocument/2006/relationships/image" Target="../media/image33.png"/><Relationship Id="rId29" Type="http://schemas.openxmlformats.org/officeDocument/2006/relationships/image" Target="../media/image46.png"/><Relationship Id="rId11" Type="http://schemas.openxmlformats.org/officeDocument/2006/relationships/image" Target="../media/image28.png"/><Relationship Id="rId24" Type="http://schemas.openxmlformats.org/officeDocument/2006/relationships/image" Target="../media/image41.png"/><Relationship Id="rId32" Type="http://schemas.openxmlformats.org/officeDocument/2006/relationships/image" Target="../media/image49.png"/><Relationship Id="rId37" Type="http://schemas.openxmlformats.org/officeDocument/2006/relationships/image" Target="../media/image54.png"/><Relationship Id="rId40" Type="http://schemas.openxmlformats.org/officeDocument/2006/relationships/image" Target="../media/image57.png"/><Relationship Id="rId45" Type="http://schemas.openxmlformats.org/officeDocument/2006/relationships/image" Target="../media/image62.png"/><Relationship Id="rId53" Type="http://schemas.openxmlformats.org/officeDocument/2006/relationships/image" Target="../media/image70.png"/><Relationship Id="rId58" Type="http://schemas.openxmlformats.org/officeDocument/2006/relationships/image" Target="../media/image16.png"/><Relationship Id="rId66" Type="http://schemas.openxmlformats.org/officeDocument/2006/relationships/image" Target="../media/image82.png"/><Relationship Id="rId5" Type="http://schemas.openxmlformats.org/officeDocument/2006/relationships/image" Target="../media/image22.png"/><Relationship Id="rId61" Type="http://schemas.openxmlformats.org/officeDocument/2006/relationships/image" Target="../media/image77.png"/><Relationship Id="rId19" Type="http://schemas.openxmlformats.org/officeDocument/2006/relationships/image" Target="../media/image36.png"/><Relationship Id="rId14" Type="http://schemas.openxmlformats.org/officeDocument/2006/relationships/image" Target="../media/image31.png"/><Relationship Id="rId22" Type="http://schemas.openxmlformats.org/officeDocument/2006/relationships/image" Target="../media/image39.png"/><Relationship Id="rId27" Type="http://schemas.openxmlformats.org/officeDocument/2006/relationships/image" Target="../media/image44.png"/><Relationship Id="rId30" Type="http://schemas.openxmlformats.org/officeDocument/2006/relationships/image" Target="../media/image47.png"/><Relationship Id="rId35" Type="http://schemas.openxmlformats.org/officeDocument/2006/relationships/image" Target="../media/image52.png"/><Relationship Id="rId43" Type="http://schemas.openxmlformats.org/officeDocument/2006/relationships/image" Target="../media/image60.png"/><Relationship Id="rId48" Type="http://schemas.openxmlformats.org/officeDocument/2006/relationships/image" Target="../media/image65.png"/><Relationship Id="rId56" Type="http://schemas.openxmlformats.org/officeDocument/2006/relationships/image" Target="../media/image73.png"/><Relationship Id="rId64" Type="http://schemas.openxmlformats.org/officeDocument/2006/relationships/image" Target="../media/image80.png"/><Relationship Id="rId8" Type="http://schemas.openxmlformats.org/officeDocument/2006/relationships/image" Target="../media/image25.png"/><Relationship Id="rId51" Type="http://schemas.openxmlformats.org/officeDocument/2006/relationships/image" Target="../media/image68.png"/><Relationship Id="rId3" Type="http://schemas.openxmlformats.org/officeDocument/2006/relationships/image" Target="../media/image20.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33" Type="http://schemas.openxmlformats.org/officeDocument/2006/relationships/image" Target="../media/image50.png"/><Relationship Id="rId38" Type="http://schemas.openxmlformats.org/officeDocument/2006/relationships/image" Target="../media/image55.png"/><Relationship Id="rId46" Type="http://schemas.openxmlformats.org/officeDocument/2006/relationships/image" Target="../media/image63.png"/><Relationship Id="rId59" Type="http://schemas.openxmlformats.org/officeDocument/2006/relationships/image" Target="../media/image75.png"/><Relationship Id="rId67" Type="http://schemas.openxmlformats.org/officeDocument/2006/relationships/image" Target="../media/image83.png"/><Relationship Id="rId20" Type="http://schemas.openxmlformats.org/officeDocument/2006/relationships/image" Target="../media/image37.png"/><Relationship Id="rId41" Type="http://schemas.openxmlformats.org/officeDocument/2006/relationships/image" Target="../media/image58.png"/><Relationship Id="rId54" Type="http://schemas.openxmlformats.org/officeDocument/2006/relationships/image" Target="../media/image71.png"/><Relationship Id="rId62" Type="http://schemas.openxmlformats.org/officeDocument/2006/relationships/image" Target="../media/image78.png"/><Relationship Id="rId1" Type="http://schemas.openxmlformats.org/officeDocument/2006/relationships/slideLayout" Target="../slideLayouts/slideLayout11.xml"/><Relationship Id="rId6" Type="http://schemas.openxmlformats.org/officeDocument/2006/relationships/image" Target="../media/image23.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36" Type="http://schemas.openxmlformats.org/officeDocument/2006/relationships/image" Target="../media/image53.png"/><Relationship Id="rId49" Type="http://schemas.openxmlformats.org/officeDocument/2006/relationships/image" Target="../media/image66.png"/><Relationship Id="rId57" Type="http://schemas.openxmlformats.org/officeDocument/2006/relationships/image" Target="../media/image74.png"/><Relationship Id="rId10" Type="http://schemas.openxmlformats.org/officeDocument/2006/relationships/image" Target="../media/image27.png"/><Relationship Id="rId31" Type="http://schemas.openxmlformats.org/officeDocument/2006/relationships/image" Target="../media/image48.png"/><Relationship Id="rId44" Type="http://schemas.openxmlformats.org/officeDocument/2006/relationships/image" Target="../media/image61.png"/><Relationship Id="rId52" Type="http://schemas.openxmlformats.org/officeDocument/2006/relationships/image" Target="../media/image69.png"/><Relationship Id="rId60" Type="http://schemas.openxmlformats.org/officeDocument/2006/relationships/image" Target="../media/image76.png"/><Relationship Id="rId65" Type="http://schemas.openxmlformats.org/officeDocument/2006/relationships/image" Target="../media/image81.png"/><Relationship Id="rId4" Type="http://schemas.openxmlformats.org/officeDocument/2006/relationships/image" Target="../media/image21.png"/><Relationship Id="rId9" Type="http://schemas.openxmlformats.org/officeDocument/2006/relationships/image" Target="../media/image26.png"/><Relationship Id="rId13" Type="http://schemas.openxmlformats.org/officeDocument/2006/relationships/image" Target="../media/image30.png"/><Relationship Id="rId18" Type="http://schemas.openxmlformats.org/officeDocument/2006/relationships/image" Target="../media/image35.png"/><Relationship Id="rId39"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3" Type="http://schemas.openxmlformats.org/officeDocument/2006/relationships/image" Target="../media/image95.png"/><Relationship Id="rId18" Type="http://schemas.openxmlformats.org/officeDocument/2006/relationships/image" Target="../media/image100.png"/><Relationship Id="rId26" Type="http://schemas.openxmlformats.org/officeDocument/2006/relationships/image" Target="../media/image108.png"/><Relationship Id="rId39" Type="http://schemas.openxmlformats.org/officeDocument/2006/relationships/image" Target="../media/image121.png"/><Relationship Id="rId21" Type="http://schemas.openxmlformats.org/officeDocument/2006/relationships/image" Target="../media/image103.png"/><Relationship Id="rId34" Type="http://schemas.openxmlformats.org/officeDocument/2006/relationships/image" Target="../media/image116.png"/><Relationship Id="rId42" Type="http://schemas.openxmlformats.org/officeDocument/2006/relationships/image" Target="../media/image124.png"/><Relationship Id="rId47" Type="http://schemas.openxmlformats.org/officeDocument/2006/relationships/image" Target="../media/image129.png"/><Relationship Id="rId50" Type="http://schemas.openxmlformats.org/officeDocument/2006/relationships/image" Target="../media/image132.png"/><Relationship Id="rId55" Type="http://schemas.openxmlformats.org/officeDocument/2006/relationships/image" Target="../media/image137.png"/><Relationship Id="rId63" Type="http://schemas.openxmlformats.org/officeDocument/2006/relationships/image" Target="../media/image145.png"/><Relationship Id="rId7" Type="http://schemas.openxmlformats.org/officeDocument/2006/relationships/image" Target="../media/image89.png"/><Relationship Id="rId2" Type="http://schemas.openxmlformats.org/officeDocument/2006/relationships/notesSlide" Target="../notesSlides/notesSlide30.xml"/><Relationship Id="rId16" Type="http://schemas.openxmlformats.org/officeDocument/2006/relationships/image" Target="../media/image98.png"/><Relationship Id="rId29" Type="http://schemas.openxmlformats.org/officeDocument/2006/relationships/image" Target="../media/image111.png"/><Relationship Id="rId11" Type="http://schemas.openxmlformats.org/officeDocument/2006/relationships/image" Target="../media/image93.png"/><Relationship Id="rId24" Type="http://schemas.openxmlformats.org/officeDocument/2006/relationships/image" Target="../media/image106.png"/><Relationship Id="rId32" Type="http://schemas.openxmlformats.org/officeDocument/2006/relationships/image" Target="../media/image114.png"/><Relationship Id="rId37" Type="http://schemas.openxmlformats.org/officeDocument/2006/relationships/image" Target="../media/image119.png"/><Relationship Id="rId40" Type="http://schemas.openxmlformats.org/officeDocument/2006/relationships/image" Target="../media/image122.png"/><Relationship Id="rId45" Type="http://schemas.openxmlformats.org/officeDocument/2006/relationships/image" Target="../media/image127.png"/><Relationship Id="rId53" Type="http://schemas.openxmlformats.org/officeDocument/2006/relationships/image" Target="../media/image135.png"/><Relationship Id="rId58" Type="http://schemas.openxmlformats.org/officeDocument/2006/relationships/image" Target="../media/image140.png"/><Relationship Id="rId5" Type="http://schemas.openxmlformats.org/officeDocument/2006/relationships/image" Target="../media/image87.png"/><Relationship Id="rId61" Type="http://schemas.openxmlformats.org/officeDocument/2006/relationships/image" Target="../media/image143.png"/><Relationship Id="rId19" Type="http://schemas.openxmlformats.org/officeDocument/2006/relationships/image" Target="../media/image101.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117.png"/><Relationship Id="rId43" Type="http://schemas.openxmlformats.org/officeDocument/2006/relationships/image" Target="../media/image125.png"/><Relationship Id="rId48" Type="http://schemas.openxmlformats.org/officeDocument/2006/relationships/image" Target="../media/image130.png"/><Relationship Id="rId56" Type="http://schemas.openxmlformats.org/officeDocument/2006/relationships/image" Target="../media/image138.png"/><Relationship Id="rId8" Type="http://schemas.openxmlformats.org/officeDocument/2006/relationships/image" Target="../media/image90.png"/><Relationship Id="rId51" Type="http://schemas.openxmlformats.org/officeDocument/2006/relationships/image" Target="../media/image133.png"/><Relationship Id="rId3" Type="http://schemas.openxmlformats.org/officeDocument/2006/relationships/image" Target="../media/image85.png"/><Relationship Id="rId12" Type="http://schemas.openxmlformats.org/officeDocument/2006/relationships/image" Target="../media/image94.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38" Type="http://schemas.openxmlformats.org/officeDocument/2006/relationships/image" Target="../media/image120.png"/><Relationship Id="rId46" Type="http://schemas.openxmlformats.org/officeDocument/2006/relationships/image" Target="../media/image128.png"/><Relationship Id="rId59" Type="http://schemas.openxmlformats.org/officeDocument/2006/relationships/image" Target="../media/image141.png"/><Relationship Id="rId20" Type="http://schemas.openxmlformats.org/officeDocument/2006/relationships/image" Target="../media/image102.png"/><Relationship Id="rId41" Type="http://schemas.openxmlformats.org/officeDocument/2006/relationships/image" Target="../media/image123.png"/><Relationship Id="rId54" Type="http://schemas.openxmlformats.org/officeDocument/2006/relationships/image" Target="../media/image136.png"/><Relationship Id="rId62" Type="http://schemas.openxmlformats.org/officeDocument/2006/relationships/image" Target="../media/image144.png"/><Relationship Id="rId1" Type="http://schemas.openxmlformats.org/officeDocument/2006/relationships/slideLayout" Target="../slideLayouts/slideLayout11.xml"/><Relationship Id="rId6" Type="http://schemas.openxmlformats.org/officeDocument/2006/relationships/image" Target="../media/image88.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118.png"/><Relationship Id="rId49" Type="http://schemas.openxmlformats.org/officeDocument/2006/relationships/image" Target="../media/image131.png"/><Relationship Id="rId57" Type="http://schemas.openxmlformats.org/officeDocument/2006/relationships/image" Target="../media/image139.png"/><Relationship Id="rId10" Type="http://schemas.openxmlformats.org/officeDocument/2006/relationships/image" Target="../media/image92.png"/><Relationship Id="rId31" Type="http://schemas.openxmlformats.org/officeDocument/2006/relationships/image" Target="../media/image113.png"/><Relationship Id="rId44" Type="http://schemas.openxmlformats.org/officeDocument/2006/relationships/image" Target="../media/image126.png"/><Relationship Id="rId52" Type="http://schemas.openxmlformats.org/officeDocument/2006/relationships/image" Target="../media/image134.png"/><Relationship Id="rId60" Type="http://schemas.openxmlformats.org/officeDocument/2006/relationships/image" Target="../media/image142.png"/><Relationship Id="rId4" Type="http://schemas.openxmlformats.org/officeDocument/2006/relationships/image" Target="../media/image86.png"/><Relationship Id="rId9"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3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63.png"/><Relationship Id="rId4" Type="http://schemas.openxmlformats.org/officeDocument/2006/relationships/image" Target="../media/image162.png"/></Relationships>
</file>

<file path=ppt/slides/_rels/slide3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66.png"/><Relationship Id="rId4" Type="http://schemas.openxmlformats.org/officeDocument/2006/relationships/image" Target="../media/image165.png"/></Relationships>
</file>

<file path=ppt/slides/_rels/slide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6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176.png"/><Relationship Id="rId4" Type="http://schemas.openxmlformats.org/officeDocument/2006/relationships/image" Target="../media/image175.png"/></Relationships>
</file>

<file path=ppt/slides/_rels/slide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78.png"/></Relationships>
</file>

<file path=ppt/slides/_rels/slide4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80.png"/></Relationships>
</file>

<file path=ppt/slides/_rels/slide4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83.png"/><Relationship Id="rId4" Type="http://schemas.openxmlformats.org/officeDocument/2006/relationships/image" Target="../media/image182.png"/></Relationships>
</file>

<file path=ppt/slides/_rels/slide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5.xml"/><Relationship Id="rId3" Type="http://schemas.openxmlformats.org/officeDocument/2006/relationships/image" Target="../media/image1.png"/><Relationship Id="rId7" Type="http://schemas.openxmlformats.org/officeDocument/2006/relationships/customXml" Target="../ink/ink2.xml"/><Relationship Id="rId12"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7.png"/><Relationship Id="rId11" Type="http://schemas.openxmlformats.org/officeDocument/2006/relationships/customXml" Target="../ink/ink4.xml"/><Relationship Id="rId5" Type="http://schemas.openxmlformats.org/officeDocument/2006/relationships/customXml" Target="../ink/ink1.xml"/><Relationship Id="rId10" Type="http://schemas.openxmlformats.org/officeDocument/2006/relationships/image" Target="../media/image9.png"/><Relationship Id="rId4" Type="http://schemas.openxmlformats.org/officeDocument/2006/relationships/image" Target="../media/image6.png"/><Relationship Id="rId9" Type="http://schemas.openxmlformats.org/officeDocument/2006/relationships/customXml" Target="../ink/ink3.xml"/><Relationship Id="rId1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1 - Sprint 1</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Fundamentos y principios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¿Como te sientes al inicio del curso?</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tips de estudio te llevas hoy?</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entendemos por una variable?</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Revisión del contenido del curso</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Python básico en plataforma</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68"/>
        <p:cNvGrpSpPr/>
        <p:nvPr/>
      </p:nvGrpSpPr>
      <p:grpSpPr>
        <a:xfrm>
          <a:off x="0" y="0"/>
          <a:ext cx="0" cy="0"/>
          <a:chOff x="0" y="0"/>
          <a:chExt cx="0" cy="0"/>
        </a:xfrm>
      </p:grpSpPr>
      <p:pic>
        <p:nvPicPr>
          <p:cNvPr id="69" name="Google Shape;69;p1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70" name="Google Shape;70;p1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Speaker</a:t>
            </a:r>
            <a:endParaRPr sz="4000">
              <a:solidFill>
                <a:srgbClr val="1A1A1A"/>
              </a:solidFill>
              <a:latin typeface="Inter ExtraBold"/>
              <a:ea typeface="Inter ExtraBold"/>
              <a:cs typeface="Inter ExtraBold"/>
              <a:sym typeface="Inter ExtraBold"/>
            </a:endParaRPr>
          </a:p>
        </p:txBody>
      </p:sp>
      <p:sp>
        <p:nvSpPr>
          <p:cNvPr id="71" name="Google Shape;71;p18"/>
          <p:cNvSpPr txBox="1">
            <a:spLocks noGrp="1"/>
          </p:cNvSpPr>
          <p:nvPr>
            <p:ph type="ctrTitle" idx="2"/>
          </p:nvPr>
        </p:nvSpPr>
        <p:spPr>
          <a:xfrm>
            <a:off x="188775" y="4206900"/>
            <a:ext cx="4265100" cy="708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dirty="0">
                <a:solidFill>
                  <a:srgbClr val="1A1A1A"/>
                </a:solidFill>
                <a:latin typeface="Inter ExtraBold"/>
                <a:ea typeface="Inter ExtraBold"/>
                <a:cs typeface="Inter ExtraBold"/>
                <a:sym typeface="Inter ExtraBold"/>
              </a:rPr>
              <a:t>Leyton Jean Piere</a:t>
            </a:r>
            <a:br>
              <a:rPr lang="en" sz="3200" dirty="0">
                <a:solidFill>
                  <a:srgbClr val="1A1A1A"/>
                </a:solidFill>
                <a:latin typeface="Inter ExtraBold"/>
                <a:ea typeface="Inter ExtraBold"/>
                <a:cs typeface="Inter ExtraBold"/>
                <a:sym typeface="Inter ExtraBold"/>
              </a:rPr>
            </a:br>
            <a:r>
              <a:rPr lang="en" sz="1400" dirty="0">
                <a:solidFill>
                  <a:srgbClr val="1A1A1A"/>
                </a:solidFill>
                <a:latin typeface="Inter"/>
                <a:ea typeface="Inter"/>
                <a:cs typeface="Inter"/>
                <a:sym typeface="Inter"/>
              </a:rPr>
              <a:t>Tutor</a:t>
            </a:r>
            <a:endParaRPr sz="1800" dirty="0">
              <a:solidFill>
                <a:srgbClr val="1A1A1A"/>
              </a:solidFill>
              <a:latin typeface="Inter ExtraBold"/>
              <a:ea typeface="Inter ExtraBold"/>
              <a:cs typeface="Inter ExtraBold"/>
              <a:sym typeface="Inter ExtraBold"/>
            </a:endParaRPr>
          </a:p>
        </p:txBody>
      </p:sp>
      <p:pic>
        <p:nvPicPr>
          <p:cNvPr id="72" name="Google Shape;72;p18"/>
          <p:cNvPicPr preferRelativeResize="0"/>
          <p:nvPr/>
        </p:nvPicPr>
        <p:blipFill>
          <a:blip r:embed="rId4"/>
          <a:srcRect l="4836" t="5470" r="2404" b="32805"/>
          <a:stretch/>
        </p:blipFill>
        <p:spPr>
          <a:xfrm>
            <a:off x="5409525" y="1139398"/>
            <a:ext cx="3545700" cy="3545700"/>
          </a:xfrm>
          <a:prstGeom prst="roundRect">
            <a:avLst>
              <a:gd name="adj" fmla="val 4772"/>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350862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¿Cómo te has sentido con el inicio del curso?</a:t>
            </a:r>
            <a:endParaRPr sz="6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Conocimiento de la plataforma</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Exploración de la carrera</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Primera revisión</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Objetivos</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5">
            <p14:nvContentPartPr>
              <p14:cNvPr id="4" name="Entrada de lápiz 3">
                <a:extLst>
                  <a:ext uri="{FF2B5EF4-FFF2-40B4-BE49-F238E27FC236}">
                    <a16:creationId xmlns:a16="http://schemas.microsoft.com/office/drawing/2014/main" id="{654BC1D7-88CD-52A7-2CFF-AEB855D2225A}"/>
                  </a:ext>
                </a:extLst>
              </p14:cNvPr>
              <p14:cNvContentPartPr/>
              <p14:nvPr/>
            </p14:nvContentPartPr>
            <p14:xfrm>
              <a:off x="3334429" y="649298"/>
              <a:ext cx="2256120" cy="1711800"/>
            </p14:xfrm>
          </p:contentPart>
        </mc:Choice>
        <mc:Fallback>
          <p:pic>
            <p:nvPicPr>
              <p:cNvPr id="4" name="Entrada de lápiz 3">
                <a:extLst>
                  <a:ext uri="{FF2B5EF4-FFF2-40B4-BE49-F238E27FC236}">
                    <a16:creationId xmlns:a16="http://schemas.microsoft.com/office/drawing/2014/main" id="{654BC1D7-88CD-52A7-2CFF-AEB855D2225A}"/>
                  </a:ext>
                </a:extLst>
              </p:cNvPr>
              <p:cNvPicPr/>
              <p:nvPr/>
            </p:nvPicPr>
            <p:blipFill>
              <a:blip r:embed="rId6"/>
              <a:stretch>
                <a:fillRect/>
              </a:stretch>
            </p:blipFill>
            <p:spPr>
              <a:xfrm>
                <a:off x="3325429" y="640658"/>
                <a:ext cx="2273760" cy="172944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Entrada de lápiz 4">
                <a:extLst>
                  <a:ext uri="{FF2B5EF4-FFF2-40B4-BE49-F238E27FC236}">
                    <a16:creationId xmlns:a16="http://schemas.microsoft.com/office/drawing/2014/main" id="{37F077E8-2121-18F2-B058-ACA83BF4AC25}"/>
                  </a:ext>
                </a:extLst>
              </p14:cNvPr>
              <p14:cNvContentPartPr/>
              <p14:nvPr/>
            </p14:nvContentPartPr>
            <p14:xfrm>
              <a:off x="3714949" y="1506458"/>
              <a:ext cx="365760" cy="222840"/>
            </p14:xfrm>
          </p:contentPart>
        </mc:Choice>
        <mc:Fallback>
          <p:pic>
            <p:nvPicPr>
              <p:cNvPr id="5" name="Entrada de lápiz 4">
                <a:extLst>
                  <a:ext uri="{FF2B5EF4-FFF2-40B4-BE49-F238E27FC236}">
                    <a16:creationId xmlns:a16="http://schemas.microsoft.com/office/drawing/2014/main" id="{37F077E8-2121-18F2-B058-ACA83BF4AC25}"/>
                  </a:ext>
                </a:extLst>
              </p:cNvPr>
              <p:cNvPicPr/>
              <p:nvPr/>
            </p:nvPicPr>
            <p:blipFill>
              <a:blip r:embed="rId8"/>
              <a:stretch>
                <a:fillRect/>
              </a:stretch>
            </p:blipFill>
            <p:spPr>
              <a:xfrm>
                <a:off x="3706309" y="1497458"/>
                <a:ext cx="383400" cy="2404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6" name="Entrada de lápiz 5">
                <a:extLst>
                  <a:ext uri="{FF2B5EF4-FFF2-40B4-BE49-F238E27FC236}">
                    <a16:creationId xmlns:a16="http://schemas.microsoft.com/office/drawing/2014/main" id="{095E0A89-57AD-DC75-890B-48151CFA36DF}"/>
                  </a:ext>
                </a:extLst>
              </p14:cNvPr>
              <p14:cNvContentPartPr/>
              <p14:nvPr/>
            </p14:nvContentPartPr>
            <p14:xfrm>
              <a:off x="6850549" y="2628938"/>
              <a:ext cx="1045440" cy="893520"/>
            </p14:xfrm>
          </p:contentPart>
        </mc:Choice>
        <mc:Fallback>
          <p:pic>
            <p:nvPicPr>
              <p:cNvPr id="6" name="Entrada de lápiz 5">
                <a:extLst>
                  <a:ext uri="{FF2B5EF4-FFF2-40B4-BE49-F238E27FC236}">
                    <a16:creationId xmlns:a16="http://schemas.microsoft.com/office/drawing/2014/main" id="{095E0A89-57AD-DC75-890B-48151CFA36DF}"/>
                  </a:ext>
                </a:extLst>
              </p:cNvPr>
              <p:cNvPicPr/>
              <p:nvPr/>
            </p:nvPicPr>
            <p:blipFill>
              <a:blip r:embed="rId10"/>
              <a:stretch>
                <a:fillRect/>
              </a:stretch>
            </p:blipFill>
            <p:spPr>
              <a:xfrm>
                <a:off x="6841909" y="2620298"/>
                <a:ext cx="1063080" cy="911160"/>
              </a:xfrm>
              <a:prstGeom prst="rect">
                <a:avLst/>
              </a:prstGeom>
            </p:spPr>
          </p:pic>
        </mc:Fallback>
      </mc:AlternateContent>
      <p:grpSp>
        <p:nvGrpSpPr>
          <p:cNvPr id="9" name="Grupo 8">
            <a:extLst>
              <a:ext uri="{FF2B5EF4-FFF2-40B4-BE49-F238E27FC236}">
                <a16:creationId xmlns:a16="http://schemas.microsoft.com/office/drawing/2014/main" id="{9EF3B64A-25C9-D3C6-7DF9-D000920936FE}"/>
              </a:ext>
            </a:extLst>
          </p:cNvPr>
          <p:cNvGrpSpPr/>
          <p:nvPr/>
        </p:nvGrpSpPr>
        <p:grpSpPr>
          <a:xfrm>
            <a:off x="2854189" y="1999658"/>
            <a:ext cx="3743640" cy="1957320"/>
            <a:chOff x="2854189" y="1999658"/>
            <a:chExt cx="3743640" cy="1957320"/>
          </a:xfrm>
        </p:grpSpPr>
        <mc:AlternateContent xmlns:mc="http://schemas.openxmlformats.org/markup-compatibility/2006">
          <mc:Choice xmlns:p14="http://schemas.microsoft.com/office/powerpoint/2010/main" Requires="p14">
            <p:contentPart p14:bwMode="auto" r:id="rId11">
              <p14:nvContentPartPr>
                <p14:cNvPr id="7" name="Entrada de lápiz 6">
                  <a:extLst>
                    <a:ext uri="{FF2B5EF4-FFF2-40B4-BE49-F238E27FC236}">
                      <a16:creationId xmlns:a16="http://schemas.microsoft.com/office/drawing/2014/main" id="{453D19D9-7E4D-5789-9D03-8FE7E76798C5}"/>
                    </a:ext>
                  </a:extLst>
                </p14:cNvPr>
                <p14:cNvContentPartPr/>
                <p14:nvPr/>
              </p14:nvContentPartPr>
              <p14:xfrm>
                <a:off x="2988469" y="2207738"/>
                <a:ext cx="3609360" cy="1749240"/>
              </p14:xfrm>
            </p:contentPart>
          </mc:Choice>
          <mc:Fallback>
            <p:pic>
              <p:nvPicPr>
                <p:cNvPr id="7" name="Entrada de lápiz 6">
                  <a:extLst>
                    <a:ext uri="{FF2B5EF4-FFF2-40B4-BE49-F238E27FC236}">
                      <a16:creationId xmlns:a16="http://schemas.microsoft.com/office/drawing/2014/main" id="{453D19D9-7E4D-5789-9D03-8FE7E76798C5}"/>
                    </a:ext>
                  </a:extLst>
                </p:cNvPr>
                <p:cNvPicPr/>
                <p:nvPr/>
              </p:nvPicPr>
              <p:blipFill>
                <a:blip r:embed="rId12"/>
                <a:stretch>
                  <a:fillRect/>
                </a:stretch>
              </p:blipFill>
              <p:spPr>
                <a:xfrm>
                  <a:off x="2979469" y="2199098"/>
                  <a:ext cx="3627000" cy="1766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8" name="Entrada de lápiz 7">
                  <a:extLst>
                    <a:ext uri="{FF2B5EF4-FFF2-40B4-BE49-F238E27FC236}">
                      <a16:creationId xmlns:a16="http://schemas.microsoft.com/office/drawing/2014/main" id="{C885E575-1DCE-7422-8833-8CD79B244B69}"/>
                    </a:ext>
                  </a:extLst>
                </p14:cNvPr>
                <p14:cNvContentPartPr/>
                <p14:nvPr/>
              </p14:nvContentPartPr>
              <p14:xfrm>
                <a:off x="2854189" y="1999658"/>
                <a:ext cx="427320" cy="316800"/>
              </p14:xfrm>
            </p:contentPart>
          </mc:Choice>
          <mc:Fallback>
            <p:pic>
              <p:nvPicPr>
                <p:cNvPr id="8" name="Entrada de lápiz 7">
                  <a:extLst>
                    <a:ext uri="{FF2B5EF4-FFF2-40B4-BE49-F238E27FC236}">
                      <a16:creationId xmlns:a16="http://schemas.microsoft.com/office/drawing/2014/main" id="{C885E575-1DCE-7422-8833-8CD79B244B69}"/>
                    </a:ext>
                  </a:extLst>
                </p:cNvPr>
                <p:cNvPicPr/>
                <p:nvPr/>
              </p:nvPicPr>
              <p:blipFill>
                <a:blip r:embed="rId14"/>
                <a:stretch>
                  <a:fillRect/>
                </a:stretch>
              </p:blipFill>
              <p:spPr>
                <a:xfrm>
                  <a:off x="2845549" y="1991018"/>
                  <a:ext cx="444960" cy="334440"/>
                </a:xfrm>
                <a:prstGeom prst="rect">
                  <a:avLst/>
                </a:prstGeom>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5"/>
          <p:cNvSpPr/>
          <p:nvPr/>
        </p:nvSpPr>
        <p:spPr>
          <a:xfrm>
            <a:off x="4210100" y="4007973"/>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preguntas relacionadas</a:t>
            </a:r>
            <a:br>
              <a:rPr lang="en" sz="1200">
                <a:latin typeface="Inter"/>
                <a:ea typeface="Inter"/>
                <a:cs typeface="Inter"/>
                <a:sym typeface="Inter"/>
              </a:rPr>
            </a:br>
            <a:r>
              <a:rPr lang="en" sz="1200">
                <a:latin typeface="Inter"/>
                <a:ea typeface="Inter"/>
                <a:cs typeface="Inter"/>
                <a:sym typeface="Inter"/>
              </a:rPr>
              <a:t>a los ejercicios de la plataforma</a:t>
            </a:r>
            <a:endParaRPr sz="1200">
              <a:solidFill>
                <a:srgbClr val="1A1A1A"/>
              </a:solidFill>
              <a:latin typeface="Inter"/>
              <a:ea typeface="Inter"/>
              <a:cs typeface="Inter"/>
              <a:sym typeface="Inter"/>
            </a:endParaRPr>
          </a:p>
        </p:txBody>
      </p:sp>
      <p:sp>
        <p:nvSpPr>
          <p:cNvPr id="159" name="Google Shape;159;p35"/>
          <p:cNvSpPr/>
          <p:nvPr/>
        </p:nvSpPr>
        <p:spPr>
          <a:xfrm>
            <a:off x="4210100" y="2950976"/>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preguntas relacionadas</a:t>
            </a:r>
            <a:br>
              <a:rPr lang="en" sz="1200">
                <a:latin typeface="Inter"/>
                <a:ea typeface="Inter"/>
                <a:cs typeface="Inter"/>
                <a:sym typeface="Inter"/>
              </a:rPr>
            </a:br>
            <a:r>
              <a:rPr lang="en" sz="1200">
                <a:latin typeface="Inter"/>
                <a:ea typeface="Inter"/>
                <a:cs typeface="Inter"/>
                <a:sym typeface="Inter"/>
              </a:rPr>
              <a:t>al proyecto</a:t>
            </a:r>
            <a:endParaRPr sz="1200">
              <a:solidFill>
                <a:srgbClr val="1A1A1A"/>
              </a:solidFill>
              <a:latin typeface="Inter"/>
              <a:ea typeface="Inter"/>
              <a:cs typeface="Inter"/>
              <a:sym typeface="Inter"/>
            </a:endParaRPr>
          </a:p>
        </p:txBody>
      </p:sp>
      <p:sp>
        <p:nvSpPr>
          <p:cNvPr id="160" name="Google Shape;160;p35"/>
          <p:cNvSpPr/>
          <p:nvPr/>
        </p:nvSpPr>
        <p:spPr>
          <a:xfrm>
            <a:off x="4210100" y="2050122"/>
            <a:ext cx="2506800" cy="7509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comunicación informal</a:t>
            </a:r>
            <a:endParaRPr sz="1200">
              <a:solidFill>
                <a:srgbClr val="1A1A1A"/>
              </a:solidFill>
              <a:latin typeface="Inter"/>
              <a:ea typeface="Inter"/>
              <a:cs typeface="Inter"/>
              <a:sym typeface="Inter"/>
            </a:endParaRPr>
          </a:p>
        </p:txBody>
      </p:sp>
      <p:sp>
        <p:nvSpPr>
          <p:cNvPr id="161" name="Google Shape;161;p35"/>
          <p:cNvSpPr/>
          <p:nvPr/>
        </p:nvSpPr>
        <p:spPr>
          <a:xfrm>
            <a:off x="4210100" y="993125"/>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anuncios importantes de</a:t>
            </a:r>
            <a:br>
              <a:rPr lang="en" sz="1200">
                <a:latin typeface="Inter"/>
                <a:ea typeface="Inter"/>
                <a:cs typeface="Inter"/>
                <a:sym typeface="Inter"/>
              </a:rPr>
            </a:br>
            <a:r>
              <a:rPr lang="en" sz="1200">
                <a:latin typeface="Inter"/>
                <a:ea typeface="Inter"/>
                <a:cs typeface="Inter"/>
                <a:sym typeface="Inter"/>
              </a:rPr>
              <a:t>tu equipo de guidance</a:t>
            </a:r>
            <a:endParaRPr sz="1200">
              <a:solidFill>
                <a:srgbClr val="1A1A1A"/>
              </a:solidFill>
              <a:latin typeface="Inter"/>
              <a:ea typeface="Inter"/>
              <a:cs typeface="Inter"/>
              <a:sym typeface="Inter"/>
            </a:endParaRPr>
          </a:p>
        </p:txBody>
      </p:sp>
      <p:pic>
        <p:nvPicPr>
          <p:cNvPr id="162" name="Google Shape;162;p35"/>
          <p:cNvPicPr preferRelativeResize="0"/>
          <p:nvPr/>
        </p:nvPicPr>
        <p:blipFill>
          <a:blip r:embed="rId3">
            <a:alphaModFix/>
          </a:blip>
          <a:stretch>
            <a:fillRect/>
          </a:stretch>
        </p:blipFill>
        <p:spPr>
          <a:xfrm>
            <a:off x="228600" y="152400"/>
            <a:ext cx="866775" cy="194225"/>
          </a:xfrm>
          <a:prstGeom prst="rect">
            <a:avLst/>
          </a:prstGeom>
          <a:noFill/>
          <a:ln>
            <a:noFill/>
          </a:ln>
        </p:spPr>
      </p:pic>
      <p:sp>
        <p:nvSpPr>
          <p:cNvPr id="163" name="Google Shape;163;p35"/>
          <p:cNvSpPr txBox="1">
            <a:spLocks noGrp="1"/>
          </p:cNvSpPr>
          <p:nvPr>
            <p:ph type="ctrTitle"/>
          </p:nvPr>
        </p:nvSpPr>
        <p:spPr>
          <a:xfrm>
            <a:off x="96875" y="346625"/>
            <a:ext cx="8520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A1A1A"/>
                </a:solidFill>
                <a:latin typeface="Inter ExtraBold"/>
                <a:ea typeface="Inter ExtraBold"/>
                <a:cs typeface="Inter ExtraBold"/>
                <a:sym typeface="Inter ExtraBold"/>
              </a:rPr>
              <a:t>Revisión general de Discord</a:t>
            </a:r>
            <a:endParaRPr sz="3000">
              <a:solidFill>
                <a:srgbClr val="1A1A1A"/>
              </a:solidFill>
              <a:latin typeface="Inter ExtraBold"/>
              <a:ea typeface="Inter ExtraBold"/>
              <a:cs typeface="Inter ExtraBold"/>
              <a:sym typeface="Inter ExtraBold"/>
            </a:endParaRPr>
          </a:p>
        </p:txBody>
      </p:sp>
      <p:pic>
        <p:nvPicPr>
          <p:cNvPr id="164" name="Google Shape;164;p35"/>
          <p:cNvPicPr preferRelativeResize="0"/>
          <p:nvPr/>
        </p:nvPicPr>
        <p:blipFill>
          <a:blip r:embed="rId4">
            <a:alphaModFix/>
          </a:blip>
          <a:stretch>
            <a:fillRect/>
          </a:stretch>
        </p:blipFill>
        <p:spPr>
          <a:xfrm>
            <a:off x="228600" y="2436757"/>
            <a:ext cx="3888176" cy="2478143"/>
          </a:xfrm>
          <a:prstGeom prst="rect">
            <a:avLst/>
          </a:prstGeom>
          <a:noFill/>
          <a:ln>
            <a:noFill/>
          </a:ln>
        </p:spPr>
      </p:pic>
      <p:sp>
        <p:nvSpPr>
          <p:cNvPr id="165" name="Google Shape;165;p35"/>
          <p:cNvSpPr/>
          <p:nvPr/>
        </p:nvSpPr>
        <p:spPr>
          <a:xfrm>
            <a:off x="4286300" y="1072328"/>
            <a:ext cx="6933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#info</a:t>
            </a:r>
            <a:endParaRPr sz="1200" b="1">
              <a:solidFill>
                <a:srgbClr val="1A1A1A"/>
              </a:solidFill>
              <a:latin typeface="Inter"/>
              <a:ea typeface="Inter"/>
              <a:cs typeface="Inter"/>
              <a:sym typeface="Inter"/>
            </a:endParaRPr>
          </a:p>
        </p:txBody>
      </p:sp>
      <p:sp>
        <p:nvSpPr>
          <p:cNvPr id="166" name="Google Shape;166;p35"/>
          <p:cNvSpPr/>
          <p:nvPr/>
        </p:nvSpPr>
        <p:spPr>
          <a:xfrm>
            <a:off x="4286300" y="2125095"/>
            <a:ext cx="12204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#community</a:t>
            </a:r>
            <a:endParaRPr sz="1200" b="1">
              <a:solidFill>
                <a:srgbClr val="1A1A1A"/>
              </a:solidFill>
              <a:latin typeface="Inter"/>
              <a:ea typeface="Inter"/>
              <a:cs typeface="Inter"/>
              <a:sym typeface="Inter"/>
            </a:endParaRPr>
          </a:p>
        </p:txBody>
      </p:sp>
      <p:sp>
        <p:nvSpPr>
          <p:cNvPr id="167" name="Google Shape;167;p35"/>
          <p:cNvSpPr/>
          <p:nvPr/>
        </p:nvSpPr>
        <p:spPr>
          <a:xfrm>
            <a:off x="4275800" y="3025948"/>
            <a:ext cx="8667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#project</a:t>
            </a:r>
            <a:endParaRPr sz="1200" b="1">
              <a:solidFill>
                <a:srgbClr val="1A1A1A"/>
              </a:solidFill>
              <a:latin typeface="Inter"/>
              <a:ea typeface="Inter"/>
              <a:cs typeface="Inter"/>
              <a:sym typeface="Inter"/>
            </a:endParaRPr>
          </a:p>
        </p:txBody>
      </p:sp>
      <p:sp>
        <p:nvSpPr>
          <p:cNvPr id="168" name="Google Shape;168;p35"/>
          <p:cNvSpPr/>
          <p:nvPr/>
        </p:nvSpPr>
        <p:spPr>
          <a:xfrm>
            <a:off x="4286750" y="4082946"/>
            <a:ext cx="9972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#platform</a:t>
            </a:r>
            <a:endParaRPr sz="1200" b="1">
              <a:solidFill>
                <a:srgbClr val="1A1A1A"/>
              </a:solidFill>
              <a:latin typeface="Inter"/>
              <a:ea typeface="Inter"/>
              <a:cs typeface="Inter"/>
              <a:sym typeface="Inter"/>
            </a:endParaRPr>
          </a:p>
        </p:txBody>
      </p:sp>
      <p:sp>
        <p:nvSpPr>
          <p:cNvPr id="169" name="Google Shape;169;p35"/>
          <p:cNvSpPr/>
          <p:nvPr/>
        </p:nvSpPr>
        <p:spPr>
          <a:xfrm>
            <a:off x="6869300" y="993125"/>
            <a:ext cx="2046300" cy="3921900"/>
          </a:xfrm>
          <a:prstGeom prst="roundRect">
            <a:avLst>
              <a:gd name="adj" fmla="val 5794"/>
            </a:avLst>
          </a:prstGeom>
          <a:solidFill>
            <a:srgbClr val="FFFFFF"/>
          </a:solidFill>
          <a:ln>
            <a:noFill/>
          </a:ln>
        </p:spPr>
        <p:txBody>
          <a:bodyPr spcFirstLastPara="1" wrap="square" lIns="91425" tIns="91425" rIns="91425" bIns="0" anchor="b" anchorCtr="0">
            <a:noAutofit/>
          </a:bodyPr>
          <a:lstStyle/>
          <a:p>
            <a:pPr marL="0" lvl="0" indent="0" algn="l" rtl="0">
              <a:lnSpc>
                <a:spcPct val="115000"/>
              </a:lnSpc>
              <a:spcBef>
                <a:spcPts val="0"/>
              </a:spcBef>
              <a:spcAft>
                <a:spcPts val="1200"/>
              </a:spcAft>
              <a:buNone/>
            </a:pPr>
            <a:endParaRPr sz="1200">
              <a:solidFill>
                <a:srgbClr val="1A1A1A"/>
              </a:solidFill>
              <a:latin typeface="Inter Medium"/>
              <a:ea typeface="Inter Medium"/>
              <a:cs typeface="Inter Medium"/>
              <a:sym typeface="Inter Medium"/>
            </a:endParaRPr>
          </a:p>
        </p:txBody>
      </p:sp>
      <p:pic>
        <p:nvPicPr>
          <p:cNvPr id="170" name="Google Shape;170;p35"/>
          <p:cNvPicPr preferRelativeResize="0"/>
          <p:nvPr/>
        </p:nvPicPr>
        <p:blipFill>
          <a:blip r:embed="rId5">
            <a:alphaModFix/>
          </a:blip>
          <a:stretch>
            <a:fillRect/>
          </a:stretch>
        </p:blipFill>
        <p:spPr>
          <a:xfrm>
            <a:off x="6941950" y="2127660"/>
            <a:ext cx="1897200" cy="2714100"/>
          </a:xfrm>
          <a:prstGeom prst="round2SameRect">
            <a:avLst>
              <a:gd name="adj1" fmla="val 0"/>
              <a:gd name="adj2" fmla="val 4681"/>
            </a:avLst>
          </a:prstGeom>
          <a:solidFill>
            <a:srgbClr val="FFFFFF"/>
          </a:solidFill>
          <a:ln>
            <a:noFill/>
          </a:ln>
        </p:spPr>
      </p:pic>
      <p:pic>
        <p:nvPicPr>
          <p:cNvPr id="171" name="Google Shape;171;p35"/>
          <p:cNvPicPr preferRelativeResize="0"/>
          <p:nvPr/>
        </p:nvPicPr>
        <p:blipFill>
          <a:blip r:embed="rId6">
            <a:alphaModFix/>
          </a:blip>
          <a:stretch>
            <a:fillRect/>
          </a:stretch>
        </p:blipFill>
        <p:spPr>
          <a:xfrm>
            <a:off x="6941946" y="1072321"/>
            <a:ext cx="1897200" cy="10391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Variables en todas partes, y en todos los lenguajes.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Manejo de strings, imaginemos una encuesta en línea, ¿Tendrías que manipular estos string?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Slicing, ¿qué similitud encontraste en los datos presentados en listas?, ¿Luce similar a manejar lineas de una hoja de cálculo?</a:t>
            </a:r>
            <a:endParaRPr sz="2000" dirty="0">
              <a:solidFill>
                <a:srgbClr val="1A1A1A"/>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TotalTime>
  <Words>1663</Words>
  <Application>Microsoft Office PowerPoint</Application>
  <PresentationFormat>Presentación en pantalla (16:9)</PresentationFormat>
  <Paragraphs>180</Paragraphs>
  <Slides>48</Slides>
  <Notes>48</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Inter Medium</vt:lpstr>
      <vt:lpstr>Arial</vt:lpstr>
      <vt:lpstr>Inter ExtraBold</vt:lpstr>
      <vt:lpstr>Inter SemiBold</vt:lpstr>
      <vt:lpstr>Inter</vt:lpstr>
      <vt:lpstr>Roboto Mono</vt:lpstr>
      <vt:lpstr>Simple Light</vt:lpstr>
      <vt:lpstr>Webinar 1 - Sprint 1 Fundamentos y principios</vt:lpstr>
      <vt:lpstr>Agenda</vt:lpstr>
      <vt:lpstr>Acuerdos</vt:lpstr>
      <vt:lpstr>Speaker</vt:lpstr>
      <vt:lpstr>¿Cómo te has sentido con el inicio del curso?</vt:lpstr>
      <vt:lpstr>Objetivos</vt:lpstr>
      <vt:lpstr>Recap</vt:lpstr>
      <vt:lpstr>Revisión general de Discord</vt:lpstr>
      <vt:lpstr>Python básico</vt:lpstr>
      <vt:lpstr>Vamos a Jupyter!</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3</cp:revision>
  <dcterms:modified xsi:type="dcterms:W3CDTF">2024-12-05T01:46:01Z</dcterms:modified>
</cp:coreProperties>
</file>